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67" r:id="rId3"/>
    <p:sldMasterId id="2147493652" r:id="rId4"/>
    <p:sldMasterId id="2147494357" r:id="rId5"/>
  </p:sldMasterIdLst>
  <p:notesMasterIdLst>
    <p:notesMasterId r:id="rId12"/>
  </p:notesMasterIdLst>
  <p:handoutMasterIdLst>
    <p:handoutMasterId r:id="rId13"/>
  </p:handoutMasterIdLst>
  <p:sldIdLst>
    <p:sldId id="260" r:id="rId6"/>
    <p:sldId id="328" r:id="rId7"/>
    <p:sldId id="333" r:id="rId8"/>
    <p:sldId id="335" r:id="rId9"/>
    <p:sldId id="336" r:id="rId10"/>
    <p:sldId id="318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89329" autoAdjust="0"/>
  </p:normalViewPr>
  <p:slideViewPr>
    <p:cSldViewPr snapToGrid="0" snapToObjects="1">
      <p:cViewPr varScale="1">
        <p:scale>
          <a:sx n="80" d="100"/>
          <a:sy n="80" d="100"/>
        </p:scale>
        <p:origin x="2112" y="384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3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, Katie" userId="3620f8dc-0feb-404a-830b-2bf5ef6469a8" providerId="ADAL" clId="{ACD46F6D-1991-4626-BCBC-DC55CAE49AD9}"/>
    <pc:docChg chg="undo custSel modSld">
      <pc:chgData name="Rich, Katie" userId="3620f8dc-0feb-404a-830b-2bf5ef6469a8" providerId="ADAL" clId="{ACD46F6D-1991-4626-BCBC-DC55CAE49AD9}" dt="2025-11-11T19:55:08.981" v="1169" actId="6549"/>
      <pc:docMkLst>
        <pc:docMk/>
      </pc:docMkLst>
      <pc:sldChg chg="modSp mod">
        <pc:chgData name="Rich, Katie" userId="3620f8dc-0feb-404a-830b-2bf5ef6469a8" providerId="ADAL" clId="{ACD46F6D-1991-4626-BCBC-DC55CAE49AD9}" dt="2025-11-11T19:53:45.881" v="1168" actId="20577"/>
        <pc:sldMkLst>
          <pc:docMk/>
          <pc:sldMk cId="2277274887" sldId="318"/>
        </pc:sldMkLst>
        <pc:spChg chg="mod">
          <ac:chgData name="Rich, Katie" userId="3620f8dc-0feb-404a-830b-2bf5ef6469a8" providerId="ADAL" clId="{ACD46F6D-1991-4626-BCBC-DC55CAE49AD9}" dt="2025-11-11T19:53:45.881" v="1168" actId="20577"/>
          <ac:spMkLst>
            <pc:docMk/>
            <pc:sldMk cId="2277274887" sldId="318"/>
            <ac:spMk id="3" creationId="{00000000-0000-0000-0000-000000000000}"/>
          </ac:spMkLst>
        </pc:spChg>
      </pc:sldChg>
      <pc:sldChg chg="modSp mod">
        <pc:chgData name="Rich, Katie" userId="3620f8dc-0feb-404a-830b-2bf5ef6469a8" providerId="ADAL" clId="{ACD46F6D-1991-4626-BCBC-DC55CAE49AD9}" dt="2025-11-11T19:45:18.381" v="440" actId="20577"/>
        <pc:sldMkLst>
          <pc:docMk/>
          <pc:sldMk cId="2028478618" sldId="328"/>
        </pc:sldMkLst>
        <pc:spChg chg="mod">
          <ac:chgData name="Rich, Katie" userId="3620f8dc-0feb-404a-830b-2bf5ef6469a8" providerId="ADAL" clId="{ACD46F6D-1991-4626-BCBC-DC55CAE49AD9}" dt="2025-11-11T19:45:18.381" v="440" actId="20577"/>
          <ac:spMkLst>
            <pc:docMk/>
            <pc:sldMk cId="2028478618" sldId="328"/>
            <ac:spMk id="3" creationId="{C3B03471-DE7D-004E-AF85-3211305271CA}"/>
          </ac:spMkLst>
        </pc:spChg>
      </pc:sldChg>
      <pc:sldChg chg="modSp mod">
        <pc:chgData name="Rich, Katie" userId="3620f8dc-0feb-404a-830b-2bf5ef6469a8" providerId="ADAL" clId="{ACD46F6D-1991-4626-BCBC-DC55CAE49AD9}" dt="2025-11-11T19:50:53.568" v="986" actId="20577"/>
        <pc:sldMkLst>
          <pc:docMk/>
          <pc:sldMk cId="3936082161" sldId="333"/>
        </pc:sldMkLst>
        <pc:spChg chg="mod">
          <ac:chgData name="Rich, Katie" userId="3620f8dc-0feb-404a-830b-2bf5ef6469a8" providerId="ADAL" clId="{ACD46F6D-1991-4626-BCBC-DC55CAE49AD9}" dt="2025-11-11T19:45:46.708" v="441" actId="6549"/>
          <ac:spMkLst>
            <pc:docMk/>
            <pc:sldMk cId="3936082161" sldId="333"/>
            <ac:spMk id="2" creationId="{9AC5E898-6C17-4AC5-B509-9EF730DEC98E}"/>
          </ac:spMkLst>
        </pc:spChg>
        <pc:spChg chg="mod">
          <ac:chgData name="Rich, Katie" userId="3620f8dc-0feb-404a-830b-2bf5ef6469a8" providerId="ADAL" clId="{ACD46F6D-1991-4626-BCBC-DC55CAE49AD9}" dt="2025-11-11T19:50:53.568" v="986" actId="20577"/>
          <ac:spMkLst>
            <pc:docMk/>
            <pc:sldMk cId="3936082161" sldId="333"/>
            <ac:spMk id="3" creationId="{A80F4D18-6F17-4CCF-B6DB-289C91F80558}"/>
          </ac:spMkLst>
        </pc:spChg>
      </pc:sldChg>
      <pc:sldChg chg="modSp mod">
        <pc:chgData name="Rich, Katie" userId="3620f8dc-0feb-404a-830b-2bf5ef6469a8" providerId="ADAL" clId="{ACD46F6D-1991-4626-BCBC-DC55CAE49AD9}" dt="2025-11-11T19:55:08.981" v="1169" actId="6549"/>
        <pc:sldMkLst>
          <pc:docMk/>
          <pc:sldMk cId="291680222" sldId="335"/>
        </pc:sldMkLst>
        <pc:spChg chg="mod">
          <ac:chgData name="Rich, Katie" userId="3620f8dc-0feb-404a-830b-2bf5ef6469a8" providerId="ADAL" clId="{ACD46F6D-1991-4626-BCBC-DC55CAE49AD9}" dt="2025-11-11T19:55:08.981" v="1169" actId="6549"/>
          <ac:spMkLst>
            <pc:docMk/>
            <pc:sldMk cId="291680222" sldId="335"/>
            <ac:spMk id="3" creationId="{23572976-D2BF-476C-BBB1-5FDCC523A812}"/>
          </ac:spMkLst>
        </pc:spChg>
      </pc:sldChg>
      <pc:sldChg chg="modSp mod">
        <pc:chgData name="Rich, Katie" userId="3620f8dc-0feb-404a-830b-2bf5ef6469a8" providerId="ADAL" clId="{ACD46F6D-1991-4626-BCBC-DC55CAE49AD9}" dt="2025-11-11T19:52:58.660" v="1158" actId="6549"/>
        <pc:sldMkLst>
          <pc:docMk/>
          <pc:sldMk cId="2100108524" sldId="336"/>
        </pc:sldMkLst>
        <pc:spChg chg="mod">
          <ac:chgData name="Rich, Katie" userId="3620f8dc-0feb-404a-830b-2bf5ef6469a8" providerId="ADAL" clId="{ACD46F6D-1991-4626-BCBC-DC55CAE49AD9}" dt="2025-11-11T19:52:58.660" v="1158" actId="6549"/>
          <ac:spMkLst>
            <pc:docMk/>
            <pc:sldMk cId="2100108524" sldId="336"/>
            <ac:spMk id="3" creationId="{D0E8FE7A-0B84-57F4-0E31-B519DF9F0B8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11/11/2025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11/11/2025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>
              <a:effectLst/>
              <a:latin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07785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754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57363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>
              <a:highlight>
                <a:srgbClr val="FFFF00"/>
              </a:highligh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37036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5268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/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5/14/2019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May 22, 2019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339726"/>
            <a:chOff x="787400" y="1852613"/>
            <a:chExt cx="7543800" cy="2341312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063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Report – November 19, 2025</a:t>
              </a:r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/>
                <a:t>Katie Rich</a:t>
              </a:r>
            </a:p>
            <a:p>
              <a:pPr eaLnBrk="1" hangingPunct="1"/>
              <a:r>
                <a:rPr lang="en-US" altLang="en-US" sz="2000" dirty="0"/>
                <a:t>Technical Advisory Committee (TAC) Meeting</a:t>
              </a:r>
            </a:p>
            <a:p>
              <a:pPr eaLnBrk="1" hangingPunct="1"/>
              <a:r>
                <a:rPr lang="en-US" altLang="en-US" sz="2000" dirty="0"/>
                <a:t>ERCOT 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0C0EA-1227-2339-AA4C-A9FDB282D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Voting</a:t>
            </a:r>
            <a:r>
              <a:rPr lang="en-US" b="1" dirty="0"/>
              <a:t>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3471-DE7D-004E-AF85-3211305271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b="1" dirty="0"/>
              <a:t>NOGRR 280, Consolidate Redundant Communication Requirements </a:t>
            </a:r>
            <a:r>
              <a:rPr lang="en-US" dirty="0"/>
              <a:t>– Approved with 10/2 ROS Report and 11/4 Impact Analysis</a:t>
            </a:r>
          </a:p>
          <a:p>
            <a:pPr lvl="1"/>
            <a:r>
              <a:rPr lang="en-US" b="1" dirty="0"/>
              <a:t>PGRR 131, Requirements for Interconnection Cost Reporting for Transmission-Connected Generators </a:t>
            </a:r>
            <a:r>
              <a:rPr lang="en-US" dirty="0"/>
              <a:t>– Approved with Urgency as Amended by Oncor’s 10/17 Comments with the 8/26 Impact Analysis (Recommended Priority of 2026 and Rank of 4820)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28478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E898-6C17-4AC5-B509-9EF730DEC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Recent ROS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0F4D18-6F17-4CCF-B6DB-289C91F80558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en-US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PGRR 132, Update to Standard Generation Interconnection Agreement (SGIA) Requirement – Rejected Urgency and Tabled and Referred to PLWG</a:t>
            </a:r>
          </a:p>
          <a:p>
            <a:pPr lvl="1"/>
            <a:r>
              <a:rPr lang="en-US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PGRR 133, Clarifying Legacy Generation Breaker Control for PGRR 115 Implementation – Approved Urgency and Tabled at ROS</a:t>
            </a:r>
          </a:p>
          <a:p>
            <a:pPr lvl="1"/>
            <a:r>
              <a:rPr lang="en-US" sz="25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INFORMAL Discussion of PGRR 134, Interconnection Studies Reform for Dispatchable Loads – PLWG will Voluntarily Review at its November 18 meeting</a:t>
            </a:r>
          </a:p>
        </p:txBody>
      </p:sp>
    </p:spTree>
    <p:extLst>
      <p:ext uri="{BB962C8B-B14F-4D97-AF65-F5344CB8AC3E}">
        <p14:creationId xmlns:p14="http://schemas.microsoft.com/office/powerpoint/2010/main" val="39360821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1E0BB6-2F07-457C-BB98-88174A56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Revision Requests under ROS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572976-D2BF-476C-BBB1-5FDCC523A81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28034" y="1588724"/>
            <a:ext cx="8551269" cy="4495800"/>
          </a:xfrm>
        </p:spPr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1272, Voltage Support at Private Use Networks (ROS) 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1278, Establishing Advanced Grid Support Service as an Ancillary Service  (ROS)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1284, Guaranteed Reliability Load Process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1286, Establish Multi-Value Criteria for Resiliency-Related Transmission Project Evaluation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NPRR 1295, GTC Exit Solutions (PLWG)</a:t>
            </a:r>
          </a:p>
          <a:p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802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DAAC8-CE2C-8D12-9029-B5F9CE429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b="1" dirty="0"/>
              <a:t>Revision Requests under ROS Review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8FE7A-0B84-57F4-0E31-B519DF9F0B8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122, Reliability Performance Criteria for Loss of Load (DWG and 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126, Related to NPRR1284, Guaranteed Reliability Load Process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127, Addition of Proposed Generation to the Planning Models (PLWG and SSWG)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128, Regional Transmission Plan Review of Grid Enhancing Technologies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130, Related to NPRR 1295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132, Update to Standard Generation Interconnection Agreement (SGIA) Requirement (PLWG)</a:t>
            </a:r>
          </a:p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PGRR 133, Clarifying Legacy Generation Breaker Control (ROS)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108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Future Meetings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319088" marR="0" lvl="0" indent="-319088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Font typeface="Wingdings" pitchFamily="2" charset="2"/>
              <a:buChar char=""/>
              <a:tabLst/>
              <a:defRPr/>
            </a:pPr>
            <a:r>
              <a:rPr lang="en-US" sz="2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ROS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Next Regularly Scheduled Meeting – Webex Only</a:t>
            </a:r>
          </a:p>
          <a:p>
            <a:pPr lvl="1" indent="-319088">
              <a:spcBef>
                <a:spcPts val="700"/>
              </a:spcBef>
              <a:buClr>
                <a:srgbClr val="DD8047"/>
              </a:buClr>
              <a:buSzPct val="60000"/>
              <a:buFont typeface="Wingdings" pitchFamily="2" charset="2"/>
              <a:buChar char=""/>
              <a:defRPr/>
            </a:pPr>
            <a:r>
              <a:rPr lang="en-US" sz="23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December 4, 2025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>
                <a:srgbClr val="DD8047"/>
              </a:buClr>
              <a:buSzPct val="60000"/>
              <a:buNone/>
              <a:tabLst/>
              <a:defRPr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74887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08B9F88-4009-47D3-BE70-F3C0D343BEB5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2006/metadata/properties"/>
    <ds:schemaRef ds:uri="8b965130-e3da-4e6b-9b2e-40bd1204f29d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68673</TotalTime>
  <Words>325</Words>
  <Application>Microsoft Office PowerPoint</Application>
  <PresentationFormat>On-screen Show (4:3)</PresentationFormat>
  <Paragraphs>38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Arial</vt:lpstr>
      <vt:lpstr>Calibri</vt:lpstr>
      <vt:lpstr>Times New Roman</vt:lpstr>
      <vt:lpstr>Tw Cen MT</vt:lpstr>
      <vt:lpstr>Wingdings</vt:lpstr>
      <vt:lpstr>Wingdings 2</vt:lpstr>
      <vt:lpstr>Custom Design</vt:lpstr>
      <vt:lpstr>Median</vt:lpstr>
      <vt:lpstr>1_Median</vt:lpstr>
      <vt:lpstr>PowerPoint Presentation</vt:lpstr>
      <vt:lpstr>Voting Items</vt:lpstr>
      <vt:lpstr>Recent ROS Actions</vt:lpstr>
      <vt:lpstr>Revision Requests under ROS Review</vt:lpstr>
      <vt:lpstr>Revision Requests under ROS Review</vt:lpstr>
      <vt:lpstr>Future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Luminant</cp:lastModifiedBy>
  <cp:revision>1237</cp:revision>
  <cp:lastPrinted>2017-05-22T18:26:12Z</cp:lastPrinted>
  <dcterms:created xsi:type="dcterms:W3CDTF">2010-04-12T23:12:02Z</dcterms:created>
  <dcterms:modified xsi:type="dcterms:W3CDTF">2025-11-11T19:55:18Z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  <property fmtid="{D5CDD505-2E9C-101B-9397-08002B2CF9AE}" pid="4" name="MSIP_Label_ed3826ce-7c18-471d-9596-93de5bae332e_Enabled">
    <vt:lpwstr>true</vt:lpwstr>
  </property>
  <property fmtid="{D5CDD505-2E9C-101B-9397-08002B2CF9AE}" pid="5" name="MSIP_Label_ed3826ce-7c18-471d-9596-93de5bae332e_SetDate">
    <vt:lpwstr>2022-09-16T20:33:34Z</vt:lpwstr>
  </property>
  <property fmtid="{D5CDD505-2E9C-101B-9397-08002B2CF9AE}" pid="6" name="MSIP_Label_ed3826ce-7c18-471d-9596-93de5bae332e_Method">
    <vt:lpwstr>Standard</vt:lpwstr>
  </property>
  <property fmtid="{D5CDD505-2E9C-101B-9397-08002B2CF9AE}" pid="7" name="MSIP_Label_ed3826ce-7c18-471d-9596-93de5bae332e_Name">
    <vt:lpwstr>Internal</vt:lpwstr>
  </property>
  <property fmtid="{D5CDD505-2E9C-101B-9397-08002B2CF9AE}" pid="8" name="MSIP_Label_ed3826ce-7c18-471d-9596-93de5bae332e_SiteId">
    <vt:lpwstr>c0a02e2d-1186-410a-8895-0a4a252ebf17</vt:lpwstr>
  </property>
  <property fmtid="{D5CDD505-2E9C-101B-9397-08002B2CF9AE}" pid="9" name="MSIP_Label_ed3826ce-7c18-471d-9596-93de5bae332e_ActionId">
    <vt:lpwstr>21f9a628-f7f7-4131-8c67-83733886bc3b</vt:lpwstr>
  </property>
  <property fmtid="{D5CDD505-2E9C-101B-9397-08002B2CF9AE}" pid="10" name="MSIP_Label_ed3826ce-7c18-471d-9596-93de5bae332e_ContentBits">
    <vt:lpwstr>0</vt:lpwstr>
  </property>
  <property fmtid="{D5CDD505-2E9C-101B-9397-08002B2CF9AE}" pid="11" name="MSIP_Label_00b5fe95-8f20-4bf1-a4bc-7cba4c4dcd39_Enabled">
    <vt:lpwstr>true</vt:lpwstr>
  </property>
  <property fmtid="{D5CDD505-2E9C-101B-9397-08002B2CF9AE}" pid="12" name="MSIP_Label_00b5fe95-8f20-4bf1-a4bc-7cba4c4dcd39_SetDate">
    <vt:lpwstr>2024-01-17T15:56:03Z</vt:lpwstr>
  </property>
  <property fmtid="{D5CDD505-2E9C-101B-9397-08002B2CF9AE}" pid="13" name="MSIP_Label_00b5fe95-8f20-4bf1-a4bc-7cba4c4dcd39_Method">
    <vt:lpwstr>Standard</vt:lpwstr>
  </property>
  <property fmtid="{D5CDD505-2E9C-101B-9397-08002B2CF9AE}" pid="14" name="MSIP_Label_00b5fe95-8f20-4bf1-a4bc-7cba4c4dcd39_Name">
    <vt:lpwstr>Internal access</vt:lpwstr>
  </property>
  <property fmtid="{D5CDD505-2E9C-101B-9397-08002B2CF9AE}" pid="15" name="MSIP_Label_00b5fe95-8f20-4bf1-a4bc-7cba4c4dcd39_SiteId">
    <vt:lpwstr>34c5e68e-b374-47fe-91da-0e3d638792fb</vt:lpwstr>
  </property>
  <property fmtid="{D5CDD505-2E9C-101B-9397-08002B2CF9AE}" pid="16" name="MSIP_Label_00b5fe95-8f20-4bf1-a4bc-7cba4c4dcd39_ActionId">
    <vt:lpwstr>c32bc3bf-1937-48a4-88d2-ff1b1c246aa0</vt:lpwstr>
  </property>
  <property fmtid="{D5CDD505-2E9C-101B-9397-08002B2CF9AE}" pid="17" name="MSIP_Label_00b5fe95-8f20-4bf1-a4bc-7cba4c4dcd39_ContentBits">
    <vt:lpwstr>0</vt:lpwstr>
  </property>
</Properties>
</file>